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92" r:id="rId4"/>
    <p:sldId id="264" r:id="rId5"/>
    <p:sldId id="268" r:id="rId6"/>
    <p:sldId id="270" r:id="rId7"/>
    <p:sldId id="273" r:id="rId8"/>
    <p:sldId id="275" r:id="rId9"/>
    <p:sldId id="274" r:id="rId10"/>
    <p:sldId id="263" r:id="rId11"/>
    <p:sldId id="290" r:id="rId12"/>
    <p:sldId id="294" r:id="rId13"/>
    <p:sldId id="295" r:id="rId14"/>
    <p:sldId id="29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3" autoAdjust="0"/>
    <p:restoredTop sz="94660"/>
  </p:normalViewPr>
  <p:slideViewPr>
    <p:cSldViewPr>
      <p:cViewPr>
        <p:scale>
          <a:sx n="81" d="100"/>
          <a:sy n="81" d="100"/>
        </p:scale>
        <p:origin x="44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0.png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908720"/>
            <a:ext cx="8208912" cy="468052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 rot="856340">
            <a:off x="670209" y="4786076"/>
            <a:ext cx="562702" cy="5462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latin typeface="Georgia" pitchFamily="18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777686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628800"/>
            <a:ext cx="6624736" cy="1465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accent3">
                  <a:lumMod val="75000"/>
                </a:schemeClr>
              </a:solidFill>
              <a:latin typeface="Georgia" pitchFamily="18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Рисунок 11" descr="D:\ЗАГРУЗКИ\1681376809_sneg-top-p-kartinka-petukha-dlya-detei-tsvetnaya-inst-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1780" y="620860"/>
            <a:ext cx="3960440" cy="5616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усская потешка - Петушо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561269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8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84976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34888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429309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221088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276872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988840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916832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05064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933056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933056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40668"/>
            <a:ext cx="4176464" cy="5976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Неизвестен - Песня _Заинька-зайка_ плю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1088" y="55172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980728"/>
            <a:ext cx="8784976" cy="568863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3763" y="2285827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4327" y="2302445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4892" y="2302445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301" y="230244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0460" y="2302445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982" y="3573016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2676" y="2302445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301" y="3805664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3763" y="3860477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0889" y="386047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0041" y="3805664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690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980728"/>
            <a:ext cx="4067746" cy="53084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Потешки - Жил-был у бабушки серенький козли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2370" y="56795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38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89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0"/>
            <a:ext cx="2978826" cy="281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Овал 9"/>
          <p:cNvSpPr/>
          <p:nvPr/>
        </p:nvSpPr>
        <p:spPr>
          <a:xfrm>
            <a:off x="467544" y="692696"/>
            <a:ext cx="583408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Georgia" pitchFamily="18" charset="0"/>
              </a:rPr>
              <a:t>О</a:t>
            </a:r>
            <a:endParaRPr lang="ru-RU" sz="2800" b="1" dirty="0">
              <a:latin typeface="Georgia" pitchFamily="18" charset="0"/>
            </a:endParaRPr>
          </a:p>
        </p:txBody>
      </p:sp>
      <p:pic>
        <p:nvPicPr>
          <p:cNvPr id="28" name="Picture 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8640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8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916832"/>
            <a:ext cx="79208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035911"/>
            <a:ext cx="6197047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ЗАГРУЗКИ\ноты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0" y="188640"/>
            <a:ext cx="9144000" cy="666936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 descr="E:\ЗАГРУЗКИ\ноты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9024" y="1457400"/>
            <a:ext cx="8784976" cy="540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188641"/>
            <a:ext cx="5225662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2400" b="1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E:\ЗАГРУЗКИ\ноты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419100"/>
            <a:ext cx="8892481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1514" y="1484784"/>
            <a:ext cx="8461448" cy="3600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960000"/>
                </a:solidFill>
                <a:latin typeface="Arial Black" panose="020B0A04020102020204" pitchFamily="34" charset="0"/>
              </a:rPr>
              <a:t>Музыкально-дидактическая игра :</a:t>
            </a:r>
          </a:p>
          <a:p>
            <a:pPr algn="ctr"/>
            <a:r>
              <a:rPr lang="ru-RU" sz="2800" dirty="0" smtClean="0">
                <a:solidFill>
                  <a:srgbClr val="960000"/>
                </a:solidFill>
                <a:latin typeface="Arial Black" panose="020B0A04020102020204" pitchFamily="34" charset="0"/>
              </a:rPr>
              <a:t> «Ритмические загадки».</a:t>
            </a:r>
            <a:endParaRPr lang="ru-RU" sz="2800" dirty="0">
              <a:solidFill>
                <a:srgbClr val="960000"/>
              </a:solidFill>
              <a:latin typeface="Arial Black" panose="020B0A04020102020204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 rot="10800000" flipV="1">
            <a:off x="542042" y="4005064"/>
            <a:ext cx="8280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6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Цель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6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: Развитие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96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чувства ритма детей, внимания, ритмической памяти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84976" cy="5400600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3635896" y="6381328"/>
            <a:ext cx="0" cy="5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0" y="4076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34888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34888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25144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34888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34888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916832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4725144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65313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65313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149080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440668"/>
            <a:ext cx="4176464" cy="5976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_Песни Дедушки Мороза_ - маленькой елочк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9304" y="53732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94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404664"/>
            <a:ext cx="8784976" cy="6264696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05064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93305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556792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62880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72816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340768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1340768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01008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501008"/>
            <a:ext cx="1913508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1730</TotalTime>
  <Words>23</Words>
  <Application>Microsoft Office PowerPoint</Application>
  <PresentationFormat>Экран (4:3)</PresentationFormat>
  <Paragraphs>7</Paragraphs>
  <Slides>14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Calibri</vt:lpstr>
      <vt:lpstr>Georgia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User</cp:lastModifiedBy>
  <cp:revision>203</cp:revision>
  <dcterms:created xsi:type="dcterms:W3CDTF">2017-04-21T22:11:46Z</dcterms:created>
  <dcterms:modified xsi:type="dcterms:W3CDTF">2024-03-21T08:41:20Z</dcterms:modified>
</cp:coreProperties>
</file>