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7887" y="1007772"/>
            <a:ext cx="10216725" cy="2262781"/>
          </a:xfrm>
        </p:spPr>
        <p:txBody>
          <a:bodyPr>
            <a:normAutofit/>
          </a:bodyPr>
          <a:lstStyle/>
          <a:p>
            <a:pPr algn="ctr"/>
            <a:r>
              <a:rPr lang="ru-RU" sz="6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«РИСУЕМ МУЗЫКУ»</a:t>
            </a:r>
            <a:endParaRPr lang="ru-RU" sz="6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99816" y="3270553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Консультация для воспитателей.</a:t>
            </a:r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9746" y="4958366"/>
            <a:ext cx="403486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Подготовила: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Музыкальный руководитель</a:t>
            </a:r>
          </a:p>
          <a:p>
            <a:pPr>
              <a:lnSpc>
                <a:spcPct val="150000"/>
              </a:lnSpc>
            </a:pP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Белкова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Светлана Александровна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36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9" y="266520"/>
            <a:ext cx="4847018" cy="6462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63" y="1335812"/>
            <a:ext cx="4190196" cy="5586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155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368" y="872173"/>
            <a:ext cx="7104846" cy="5328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347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080" y="3142444"/>
            <a:ext cx="6069920" cy="42943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0766" y="1107581"/>
            <a:ext cx="10216725" cy="406972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У искусства свой особый предмет для </a:t>
            </a:r>
            <a:r>
              <a:rPr lang="ru-RU" sz="3000" i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«разговора»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: человеческие эмоции, настроения, стремления, идеалы. Живопись говорит об этом с помощью художественно-изобразительных образов. 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Музыка 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- языком интонаций, 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а 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танец - движением. </a:t>
            </a:r>
            <a:endParaRPr lang="ru-RU" sz="3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080" y="3142444"/>
            <a:ext cx="6069920" cy="42943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3717" y="540911"/>
            <a:ext cx="10216725" cy="296214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5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В детских садах на интегрированных занятиях применяется такой метод, как «Рисуем музыку». Дети рисуют музыку, которую прослушивают. Изначально такой метод назывался «музыкальная графика» и начал развиваться с начала 20-го века. </a:t>
            </a:r>
            <a:endParaRPr lang="ru-RU" sz="25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6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90" y="3155323"/>
            <a:ext cx="6069920" cy="4294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88" y="170645"/>
            <a:ext cx="5173014" cy="3879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819" y="151327"/>
            <a:ext cx="5198772" cy="3899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14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95" y="2871988"/>
            <a:ext cx="6069920" cy="42943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9" y="208911"/>
            <a:ext cx="3820196" cy="509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900" y="208912"/>
            <a:ext cx="3820195" cy="5093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45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62" y="1270883"/>
            <a:ext cx="5149236" cy="5149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87" y="2279561"/>
            <a:ext cx="3105419" cy="4140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92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62" y="1270883"/>
            <a:ext cx="5149236" cy="5149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87" y="2279561"/>
            <a:ext cx="3105419" cy="4140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14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8039" y="2446986"/>
            <a:ext cx="99940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Музыкограмма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– это технология, созданная бельгийским учителем музыки и композитором </a:t>
            </a:r>
            <a:r>
              <a:rPr lang="ru-RU" sz="30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Йос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30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Вуйтак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 Термин, впервые появившийся в 1965 году, произошел от греческого: </a:t>
            </a:r>
            <a:r>
              <a:rPr lang="ru-RU" sz="30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musikè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(музыка) и </a:t>
            </a:r>
            <a:r>
              <a:rPr lang="ru-RU" sz="300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gramma</a:t>
            </a:r>
            <a:r>
              <a:rPr lang="ru-R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(письмо, живопись, справочник).</a:t>
            </a:r>
            <a:endParaRPr lang="ru-RU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23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27" y="-1275009"/>
            <a:ext cx="6069920" cy="4294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995" y="454117"/>
            <a:ext cx="4083032" cy="6094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8448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</TotalTime>
  <Words>64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Comic Sans MS</vt:lpstr>
      <vt:lpstr>Wingdings 3</vt:lpstr>
      <vt:lpstr>Легкий дым</vt:lpstr>
      <vt:lpstr>«РИСУЕМ МУЗЫКУ»</vt:lpstr>
      <vt:lpstr>У искусства свой особый предмет для «разговора»: человеческие эмоции, настроения, стремления, идеалы. Живопись говорит об этом с помощью художественно-изобразительных образов.  Музыка - языком интонаций,  а танец - движением. </vt:lpstr>
      <vt:lpstr>В детских садах на интегрированных занятиях применяется такой метод, как «Рисуем музыку». Дети рисуют музыку, которую прослушивают. Изначально такой метод назывался «музыкальная графика» и начал развиваться с начала 20-го века.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«РИСУЕМ МУЗЫКУ»</dc:title>
  <dc:creator>sveta</dc:creator>
  <cp:lastModifiedBy>sveta</cp:lastModifiedBy>
  <cp:revision>4</cp:revision>
  <dcterms:created xsi:type="dcterms:W3CDTF">2025-05-12T19:49:48Z</dcterms:created>
  <dcterms:modified xsi:type="dcterms:W3CDTF">2025-05-12T20:28:20Z</dcterms:modified>
</cp:coreProperties>
</file>